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D0FFEF-E2EA-4BAF-89C5-07F3D866945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F0BD09D-1B13-47EB-A2E0-0C6BAB56CB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BDEEF04-3722-4AEB-A11B-8BC7FFDA58C3}"/>
              </a:ext>
            </a:extLst>
          </p:cNvPr>
          <p:cNvSpPr>
            <a:spLocks noGrp="1"/>
          </p:cNvSpPr>
          <p:nvPr>
            <p:ph type="dt" sz="half" idx="10"/>
          </p:nvPr>
        </p:nvSpPr>
        <p:spPr/>
        <p:txBody>
          <a:bodyPr/>
          <a:lstStyle/>
          <a:p>
            <a:fld id="{14F77AFF-9FE1-4F97-8A81-8A458D556AA4}"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49CF0523-2CCF-4509-8DC8-00059A0BBC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E432CA5-6B71-42CC-87B5-EA0589266166}"/>
              </a:ext>
            </a:extLst>
          </p:cNvPr>
          <p:cNvSpPr>
            <a:spLocks noGrp="1"/>
          </p:cNvSpPr>
          <p:nvPr>
            <p:ph type="sldNum" sz="quarter" idx="12"/>
          </p:nvPr>
        </p:nvSpPr>
        <p:spPr/>
        <p:txBody>
          <a:bodyPr/>
          <a:lstStyle/>
          <a:p>
            <a:fld id="{7CD22FC4-5956-445D-ABD3-09A0F578569B}" type="slidenum">
              <a:rPr lang="nl-NL" smtClean="0"/>
              <a:t>‹nr.›</a:t>
            </a:fld>
            <a:endParaRPr lang="nl-NL"/>
          </a:p>
        </p:txBody>
      </p:sp>
    </p:spTree>
    <p:extLst>
      <p:ext uri="{BB962C8B-B14F-4D97-AF65-F5344CB8AC3E}">
        <p14:creationId xmlns:p14="http://schemas.microsoft.com/office/powerpoint/2010/main" val="214156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75FEAF-0D7F-44C8-9A0B-4B288A2351A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507DE9A-D769-4A7F-A531-446B6590088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5A7A250-8AF5-44EB-8BFE-D2E22AF1CA38}"/>
              </a:ext>
            </a:extLst>
          </p:cNvPr>
          <p:cNvSpPr>
            <a:spLocks noGrp="1"/>
          </p:cNvSpPr>
          <p:nvPr>
            <p:ph type="dt" sz="half" idx="10"/>
          </p:nvPr>
        </p:nvSpPr>
        <p:spPr/>
        <p:txBody>
          <a:bodyPr/>
          <a:lstStyle/>
          <a:p>
            <a:fld id="{14F77AFF-9FE1-4F97-8A81-8A458D556AA4}"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37E9A9A7-9B33-4D5D-AB8F-640CB0F952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EB55AC6-6613-4D9A-A552-E84DB5C40E51}"/>
              </a:ext>
            </a:extLst>
          </p:cNvPr>
          <p:cNvSpPr>
            <a:spLocks noGrp="1"/>
          </p:cNvSpPr>
          <p:nvPr>
            <p:ph type="sldNum" sz="quarter" idx="12"/>
          </p:nvPr>
        </p:nvSpPr>
        <p:spPr/>
        <p:txBody>
          <a:bodyPr/>
          <a:lstStyle/>
          <a:p>
            <a:fld id="{7CD22FC4-5956-445D-ABD3-09A0F578569B}" type="slidenum">
              <a:rPr lang="nl-NL" smtClean="0"/>
              <a:t>‹nr.›</a:t>
            </a:fld>
            <a:endParaRPr lang="nl-NL"/>
          </a:p>
        </p:txBody>
      </p:sp>
    </p:spTree>
    <p:extLst>
      <p:ext uri="{BB962C8B-B14F-4D97-AF65-F5344CB8AC3E}">
        <p14:creationId xmlns:p14="http://schemas.microsoft.com/office/powerpoint/2010/main" val="373272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E623A0D-7D14-42AB-8769-1E93D42ED07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DA1C2C9-EC28-4AD6-963E-886E4BDC185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321B563-99ED-489A-A040-743A0015CA09}"/>
              </a:ext>
            </a:extLst>
          </p:cNvPr>
          <p:cNvSpPr>
            <a:spLocks noGrp="1"/>
          </p:cNvSpPr>
          <p:nvPr>
            <p:ph type="dt" sz="half" idx="10"/>
          </p:nvPr>
        </p:nvSpPr>
        <p:spPr/>
        <p:txBody>
          <a:bodyPr/>
          <a:lstStyle/>
          <a:p>
            <a:fld id="{14F77AFF-9FE1-4F97-8A81-8A458D556AA4}"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8CAA5AD3-A0A3-4341-94A7-E2992DF152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2346294-6B94-4B51-B21A-579860C97FD1}"/>
              </a:ext>
            </a:extLst>
          </p:cNvPr>
          <p:cNvSpPr>
            <a:spLocks noGrp="1"/>
          </p:cNvSpPr>
          <p:nvPr>
            <p:ph type="sldNum" sz="quarter" idx="12"/>
          </p:nvPr>
        </p:nvSpPr>
        <p:spPr/>
        <p:txBody>
          <a:bodyPr/>
          <a:lstStyle/>
          <a:p>
            <a:fld id="{7CD22FC4-5956-445D-ABD3-09A0F578569B}" type="slidenum">
              <a:rPr lang="nl-NL" smtClean="0"/>
              <a:t>‹nr.›</a:t>
            </a:fld>
            <a:endParaRPr lang="nl-NL"/>
          </a:p>
        </p:txBody>
      </p:sp>
    </p:spTree>
    <p:extLst>
      <p:ext uri="{BB962C8B-B14F-4D97-AF65-F5344CB8AC3E}">
        <p14:creationId xmlns:p14="http://schemas.microsoft.com/office/powerpoint/2010/main" val="3845964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70CCD-050D-496F-A63A-72037FA840B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846548D-7C17-481B-832F-B564578B6E9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6C0AC9E-BDE7-494E-B3C5-9DC94A105CCE}"/>
              </a:ext>
            </a:extLst>
          </p:cNvPr>
          <p:cNvSpPr>
            <a:spLocks noGrp="1"/>
          </p:cNvSpPr>
          <p:nvPr>
            <p:ph type="dt" sz="half" idx="10"/>
          </p:nvPr>
        </p:nvSpPr>
        <p:spPr/>
        <p:txBody>
          <a:bodyPr/>
          <a:lstStyle/>
          <a:p>
            <a:fld id="{14F77AFF-9FE1-4F97-8A81-8A458D556AA4}"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BD809843-79E4-4116-A21E-D849252B779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602F8EF-960C-4295-BD90-0D2E0E96620B}"/>
              </a:ext>
            </a:extLst>
          </p:cNvPr>
          <p:cNvSpPr>
            <a:spLocks noGrp="1"/>
          </p:cNvSpPr>
          <p:nvPr>
            <p:ph type="sldNum" sz="quarter" idx="12"/>
          </p:nvPr>
        </p:nvSpPr>
        <p:spPr/>
        <p:txBody>
          <a:bodyPr/>
          <a:lstStyle/>
          <a:p>
            <a:fld id="{7CD22FC4-5956-445D-ABD3-09A0F578569B}" type="slidenum">
              <a:rPr lang="nl-NL" smtClean="0"/>
              <a:t>‹nr.›</a:t>
            </a:fld>
            <a:endParaRPr lang="nl-NL"/>
          </a:p>
        </p:txBody>
      </p:sp>
    </p:spTree>
    <p:extLst>
      <p:ext uri="{BB962C8B-B14F-4D97-AF65-F5344CB8AC3E}">
        <p14:creationId xmlns:p14="http://schemas.microsoft.com/office/powerpoint/2010/main" val="78633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6EE6C3-DA8A-48F5-9FC0-14AE93A0BA6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17B907-8407-4EB6-83F6-2ABC816D42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46A8790-6966-4ADE-A71F-9CB743A1BD78}"/>
              </a:ext>
            </a:extLst>
          </p:cNvPr>
          <p:cNvSpPr>
            <a:spLocks noGrp="1"/>
          </p:cNvSpPr>
          <p:nvPr>
            <p:ph type="dt" sz="half" idx="10"/>
          </p:nvPr>
        </p:nvSpPr>
        <p:spPr/>
        <p:txBody>
          <a:bodyPr/>
          <a:lstStyle/>
          <a:p>
            <a:fld id="{14F77AFF-9FE1-4F97-8A81-8A458D556AA4}"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52518F1E-EC42-4C00-8448-EAAE6E38F06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5252D5D-E979-48C2-B91E-5D7F6B5E233B}"/>
              </a:ext>
            </a:extLst>
          </p:cNvPr>
          <p:cNvSpPr>
            <a:spLocks noGrp="1"/>
          </p:cNvSpPr>
          <p:nvPr>
            <p:ph type="sldNum" sz="quarter" idx="12"/>
          </p:nvPr>
        </p:nvSpPr>
        <p:spPr/>
        <p:txBody>
          <a:bodyPr/>
          <a:lstStyle/>
          <a:p>
            <a:fld id="{7CD22FC4-5956-445D-ABD3-09A0F578569B}" type="slidenum">
              <a:rPr lang="nl-NL" smtClean="0"/>
              <a:t>‹nr.›</a:t>
            </a:fld>
            <a:endParaRPr lang="nl-NL"/>
          </a:p>
        </p:txBody>
      </p:sp>
    </p:spTree>
    <p:extLst>
      <p:ext uri="{BB962C8B-B14F-4D97-AF65-F5344CB8AC3E}">
        <p14:creationId xmlns:p14="http://schemas.microsoft.com/office/powerpoint/2010/main" val="2384153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95EA49-72E4-495D-A8BA-950C4546DE4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966692B-3A1A-417A-A34D-3C3119E04BA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8B7157F-EF77-4447-A74C-0018F18DFEB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BACD91E-E366-4421-AE0C-5AEC838A1EDA}"/>
              </a:ext>
            </a:extLst>
          </p:cNvPr>
          <p:cNvSpPr>
            <a:spLocks noGrp="1"/>
          </p:cNvSpPr>
          <p:nvPr>
            <p:ph type="dt" sz="half" idx="10"/>
          </p:nvPr>
        </p:nvSpPr>
        <p:spPr/>
        <p:txBody>
          <a:bodyPr/>
          <a:lstStyle/>
          <a:p>
            <a:fld id="{14F77AFF-9FE1-4F97-8A81-8A458D556AA4}" type="datetimeFigureOut">
              <a:rPr lang="nl-NL" smtClean="0"/>
              <a:t>5-5-2019</a:t>
            </a:fld>
            <a:endParaRPr lang="nl-NL"/>
          </a:p>
        </p:txBody>
      </p:sp>
      <p:sp>
        <p:nvSpPr>
          <p:cNvPr id="6" name="Tijdelijke aanduiding voor voettekst 5">
            <a:extLst>
              <a:ext uri="{FF2B5EF4-FFF2-40B4-BE49-F238E27FC236}">
                <a16:creationId xmlns:a16="http://schemas.microsoft.com/office/drawing/2014/main" id="{FD14F27F-8A05-4D53-A540-DFFCD99C518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CBD07A7-EB58-4079-9C44-D0BCFE3FCAFE}"/>
              </a:ext>
            </a:extLst>
          </p:cNvPr>
          <p:cNvSpPr>
            <a:spLocks noGrp="1"/>
          </p:cNvSpPr>
          <p:nvPr>
            <p:ph type="sldNum" sz="quarter" idx="12"/>
          </p:nvPr>
        </p:nvSpPr>
        <p:spPr/>
        <p:txBody>
          <a:bodyPr/>
          <a:lstStyle/>
          <a:p>
            <a:fld id="{7CD22FC4-5956-445D-ABD3-09A0F578569B}" type="slidenum">
              <a:rPr lang="nl-NL" smtClean="0"/>
              <a:t>‹nr.›</a:t>
            </a:fld>
            <a:endParaRPr lang="nl-NL"/>
          </a:p>
        </p:txBody>
      </p:sp>
    </p:spTree>
    <p:extLst>
      <p:ext uri="{BB962C8B-B14F-4D97-AF65-F5344CB8AC3E}">
        <p14:creationId xmlns:p14="http://schemas.microsoft.com/office/powerpoint/2010/main" val="708580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F009E-0FEF-4E21-A430-D049692C218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E7FA41C-F9A0-46F3-9176-4679A26097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955A928-1C53-4856-9E73-EF58FCBEF0A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298A335-6776-4DC2-BDB9-00F8145704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55577E1-1154-4959-962E-147C494C185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6C98DDD-506F-450F-BF05-DB88E52BF532}"/>
              </a:ext>
            </a:extLst>
          </p:cNvPr>
          <p:cNvSpPr>
            <a:spLocks noGrp="1"/>
          </p:cNvSpPr>
          <p:nvPr>
            <p:ph type="dt" sz="half" idx="10"/>
          </p:nvPr>
        </p:nvSpPr>
        <p:spPr/>
        <p:txBody>
          <a:bodyPr/>
          <a:lstStyle/>
          <a:p>
            <a:fld id="{14F77AFF-9FE1-4F97-8A81-8A458D556AA4}" type="datetimeFigureOut">
              <a:rPr lang="nl-NL" smtClean="0"/>
              <a:t>5-5-2019</a:t>
            </a:fld>
            <a:endParaRPr lang="nl-NL"/>
          </a:p>
        </p:txBody>
      </p:sp>
      <p:sp>
        <p:nvSpPr>
          <p:cNvPr id="8" name="Tijdelijke aanduiding voor voettekst 7">
            <a:extLst>
              <a:ext uri="{FF2B5EF4-FFF2-40B4-BE49-F238E27FC236}">
                <a16:creationId xmlns:a16="http://schemas.microsoft.com/office/drawing/2014/main" id="{10D453FA-59E7-4B51-BE3E-61464974200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19A29A5-CB09-4217-A61A-719B0390EA78}"/>
              </a:ext>
            </a:extLst>
          </p:cNvPr>
          <p:cNvSpPr>
            <a:spLocks noGrp="1"/>
          </p:cNvSpPr>
          <p:nvPr>
            <p:ph type="sldNum" sz="quarter" idx="12"/>
          </p:nvPr>
        </p:nvSpPr>
        <p:spPr/>
        <p:txBody>
          <a:bodyPr/>
          <a:lstStyle/>
          <a:p>
            <a:fld id="{7CD22FC4-5956-445D-ABD3-09A0F578569B}" type="slidenum">
              <a:rPr lang="nl-NL" smtClean="0"/>
              <a:t>‹nr.›</a:t>
            </a:fld>
            <a:endParaRPr lang="nl-NL"/>
          </a:p>
        </p:txBody>
      </p:sp>
    </p:spTree>
    <p:extLst>
      <p:ext uri="{BB962C8B-B14F-4D97-AF65-F5344CB8AC3E}">
        <p14:creationId xmlns:p14="http://schemas.microsoft.com/office/powerpoint/2010/main" val="64293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C4C3D4-8E86-4E83-929D-30C8D9E4015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8856DBA-E29C-4B29-B7CF-6DB106D95ED7}"/>
              </a:ext>
            </a:extLst>
          </p:cNvPr>
          <p:cNvSpPr>
            <a:spLocks noGrp="1"/>
          </p:cNvSpPr>
          <p:nvPr>
            <p:ph type="dt" sz="half" idx="10"/>
          </p:nvPr>
        </p:nvSpPr>
        <p:spPr/>
        <p:txBody>
          <a:bodyPr/>
          <a:lstStyle/>
          <a:p>
            <a:fld id="{14F77AFF-9FE1-4F97-8A81-8A458D556AA4}" type="datetimeFigureOut">
              <a:rPr lang="nl-NL" smtClean="0"/>
              <a:t>5-5-2019</a:t>
            </a:fld>
            <a:endParaRPr lang="nl-NL"/>
          </a:p>
        </p:txBody>
      </p:sp>
      <p:sp>
        <p:nvSpPr>
          <p:cNvPr id="4" name="Tijdelijke aanduiding voor voettekst 3">
            <a:extLst>
              <a:ext uri="{FF2B5EF4-FFF2-40B4-BE49-F238E27FC236}">
                <a16:creationId xmlns:a16="http://schemas.microsoft.com/office/drawing/2014/main" id="{53AEC2F8-6A7E-495F-BD82-284B74507AB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2EC19FA-4290-4D7D-A21A-49D05267B6CB}"/>
              </a:ext>
            </a:extLst>
          </p:cNvPr>
          <p:cNvSpPr>
            <a:spLocks noGrp="1"/>
          </p:cNvSpPr>
          <p:nvPr>
            <p:ph type="sldNum" sz="quarter" idx="12"/>
          </p:nvPr>
        </p:nvSpPr>
        <p:spPr/>
        <p:txBody>
          <a:bodyPr/>
          <a:lstStyle/>
          <a:p>
            <a:fld id="{7CD22FC4-5956-445D-ABD3-09A0F578569B}" type="slidenum">
              <a:rPr lang="nl-NL" smtClean="0"/>
              <a:t>‹nr.›</a:t>
            </a:fld>
            <a:endParaRPr lang="nl-NL"/>
          </a:p>
        </p:txBody>
      </p:sp>
    </p:spTree>
    <p:extLst>
      <p:ext uri="{BB962C8B-B14F-4D97-AF65-F5344CB8AC3E}">
        <p14:creationId xmlns:p14="http://schemas.microsoft.com/office/powerpoint/2010/main" val="4179880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60FFD55-C339-41B6-A01E-6249D1C8F720}"/>
              </a:ext>
            </a:extLst>
          </p:cNvPr>
          <p:cNvSpPr>
            <a:spLocks noGrp="1"/>
          </p:cNvSpPr>
          <p:nvPr>
            <p:ph type="dt" sz="half" idx="10"/>
          </p:nvPr>
        </p:nvSpPr>
        <p:spPr/>
        <p:txBody>
          <a:bodyPr/>
          <a:lstStyle/>
          <a:p>
            <a:fld id="{14F77AFF-9FE1-4F97-8A81-8A458D556AA4}" type="datetimeFigureOut">
              <a:rPr lang="nl-NL" smtClean="0"/>
              <a:t>5-5-2019</a:t>
            </a:fld>
            <a:endParaRPr lang="nl-NL"/>
          </a:p>
        </p:txBody>
      </p:sp>
      <p:sp>
        <p:nvSpPr>
          <p:cNvPr id="3" name="Tijdelijke aanduiding voor voettekst 2">
            <a:extLst>
              <a:ext uri="{FF2B5EF4-FFF2-40B4-BE49-F238E27FC236}">
                <a16:creationId xmlns:a16="http://schemas.microsoft.com/office/drawing/2014/main" id="{BB84411E-837E-4197-A90B-BBC9EE14FCA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351F649-28FB-4978-A614-CBE8D24AA305}"/>
              </a:ext>
            </a:extLst>
          </p:cNvPr>
          <p:cNvSpPr>
            <a:spLocks noGrp="1"/>
          </p:cNvSpPr>
          <p:nvPr>
            <p:ph type="sldNum" sz="quarter" idx="12"/>
          </p:nvPr>
        </p:nvSpPr>
        <p:spPr/>
        <p:txBody>
          <a:bodyPr/>
          <a:lstStyle/>
          <a:p>
            <a:fld id="{7CD22FC4-5956-445D-ABD3-09A0F578569B}" type="slidenum">
              <a:rPr lang="nl-NL" smtClean="0"/>
              <a:t>‹nr.›</a:t>
            </a:fld>
            <a:endParaRPr lang="nl-NL"/>
          </a:p>
        </p:txBody>
      </p:sp>
    </p:spTree>
    <p:extLst>
      <p:ext uri="{BB962C8B-B14F-4D97-AF65-F5344CB8AC3E}">
        <p14:creationId xmlns:p14="http://schemas.microsoft.com/office/powerpoint/2010/main" val="2569163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ADEDD-D323-4F85-9255-FAE6B477670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BDEAE04-D0FC-4D05-A6DA-D0AC56D546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37339C6-FA73-4B05-B61D-EEE6033C6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3E0FD5B-58F9-44BA-B66B-DCF072525A5A}"/>
              </a:ext>
            </a:extLst>
          </p:cNvPr>
          <p:cNvSpPr>
            <a:spLocks noGrp="1"/>
          </p:cNvSpPr>
          <p:nvPr>
            <p:ph type="dt" sz="half" idx="10"/>
          </p:nvPr>
        </p:nvSpPr>
        <p:spPr/>
        <p:txBody>
          <a:bodyPr/>
          <a:lstStyle/>
          <a:p>
            <a:fld id="{14F77AFF-9FE1-4F97-8A81-8A458D556AA4}" type="datetimeFigureOut">
              <a:rPr lang="nl-NL" smtClean="0"/>
              <a:t>5-5-2019</a:t>
            </a:fld>
            <a:endParaRPr lang="nl-NL"/>
          </a:p>
        </p:txBody>
      </p:sp>
      <p:sp>
        <p:nvSpPr>
          <p:cNvPr id="6" name="Tijdelijke aanduiding voor voettekst 5">
            <a:extLst>
              <a:ext uri="{FF2B5EF4-FFF2-40B4-BE49-F238E27FC236}">
                <a16:creationId xmlns:a16="http://schemas.microsoft.com/office/drawing/2014/main" id="{58349ED5-A5C8-48F2-8320-0374B46B54F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B02B099-293A-410F-926E-90F829CDE6FC}"/>
              </a:ext>
            </a:extLst>
          </p:cNvPr>
          <p:cNvSpPr>
            <a:spLocks noGrp="1"/>
          </p:cNvSpPr>
          <p:nvPr>
            <p:ph type="sldNum" sz="quarter" idx="12"/>
          </p:nvPr>
        </p:nvSpPr>
        <p:spPr/>
        <p:txBody>
          <a:bodyPr/>
          <a:lstStyle/>
          <a:p>
            <a:fld id="{7CD22FC4-5956-445D-ABD3-09A0F578569B}" type="slidenum">
              <a:rPr lang="nl-NL" smtClean="0"/>
              <a:t>‹nr.›</a:t>
            </a:fld>
            <a:endParaRPr lang="nl-NL"/>
          </a:p>
        </p:txBody>
      </p:sp>
    </p:spTree>
    <p:extLst>
      <p:ext uri="{BB962C8B-B14F-4D97-AF65-F5344CB8AC3E}">
        <p14:creationId xmlns:p14="http://schemas.microsoft.com/office/powerpoint/2010/main" val="1805306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6668C-9D6E-4339-93E8-A3ECF75131B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CFADB8D-3C27-40EE-BBDF-1B94177E4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2140D96-4EF8-4438-A5C4-17CC57914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2BE2F8A-0902-48F9-9BE1-F6E1ACB354A2}"/>
              </a:ext>
            </a:extLst>
          </p:cNvPr>
          <p:cNvSpPr>
            <a:spLocks noGrp="1"/>
          </p:cNvSpPr>
          <p:nvPr>
            <p:ph type="dt" sz="half" idx="10"/>
          </p:nvPr>
        </p:nvSpPr>
        <p:spPr/>
        <p:txBody>
          <a:bodyPr/>
          <a:lstStyle/>
          <a:p>
            <a:fld id="{14F77AFF-9FE1-4F97-8A81-8A458D556AA4}" type="datetimeFigureOut">
              <a:rPr lang="nl-NL" smtClean="0"/>
              <a:t>5-5-2019</a:t>
            </a:fld>
            <a:endParaRPr lang="nl-NL"/>
          </a:p>
        </p:txBody>
      </p:sp>
      <p:sp>
        <p:nvSpPr>
          <p:cNvPr id="6" name="Tijdelijke aanduiding voor voettekst 5">
            <a:extLst>
              <a:ext uri="{FF2B5EF4-FFF2-40B4-BE49-F238E27FC236}">
                <a16:creationId xmlns:a16="http://schemas.microsoft.com/office/drawing/2014/main" id="{A439A22A-3EF3-4FF9-88DD-BE632503FB9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6AAABB0-1DCE-4A65-B4DE-5507BF878714}"/>
              </a:ext>
            </a:extLst>
          </p:cNvPr>
          <p:cNvSpPr>
            <a:spLocks noGrp="1"/>
          </p:cNvSpPr>
          <p:nvPr>
            <p:ph type="sldNum" sz="quarter" idx="12"/>
          </p:nvPr>
        </p:nvSpPr>
        <p:spPr/>
        <p:txBody>
          <a:bodyPr/>
          <a:lstStyle/>
          <a:p>
            <a:fld id="{7CD22FC4-5956-445D-ABD3-09A0F578569B}" type="slidenum">
              <a:rPr lang="nl-NL" smtClean="0"/>
              <a:t>‹nr.›</a:t>
            </a:fld>
            <a:endParaRPr lang="nl-NL"/>
          </a:p>
        </p:txBody>
      </p:sp>
    </p:spTree>
    <p:extLst>
      <p:ext uri="{BB962C8B-B14F-4D97-AF65-F5344CB8AC3E}">
        <p14:creationId xmlns:p14="http://schemas.microsoft.com/office/powerpoint/2010/main" val="2752921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B982426-E149-4694-8291-1C226537D5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4078242-514A-40F2-8E4A-08ED1453D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E39DB52-AC42-4227-BDF6-190E15A10B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77AFF-9FE1-4F97-8A81-8A458D556AA4}"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C43147CE-732D-48A1-A90C-8F1DC48516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5A5AD3-883A-4FC4-8A46-0603464BFD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22FC4-5956-445D-ABD3-09A0F578569B}" type="slidenum">
              <a:rPr lang="nl-NL" smtClean="0"/>
              <a:t>‹nr.›</a:t>
            </a:fld>
            <a:endParaRPr lang="nl-NL"/>
          </a:p>
        </p:txBody>
      </p:sp>
    </p:spTree>
    <p:extLst>
      <p:ext uri="{BB962C8B-B14F-4D97-AF65-F5344CB8AC3E}">
        <p14:creationId xmlns:p14="http://schemas.microsoft.com/office/powerpoint/2010/main" val="2831775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nl.wikipedia.org/wiki/Evolutie" TargetMode="External"/><Relationship Id="rId3" Type="http://schemas.openxmlformats.org/officeDocument/2006/relationships/hyperlink" Target="https://nl.wikipedia.org/wiki/Vliegende_schotel" TargetMode="External"/><Relationship Id="rId7" Type="http://schemas.openxmlformats.org/officeDocument/2006/relationships/hyperlink" Target="https://nl.wikipedia.org/wiki/Duin" TargetMode="External"/><Relationship Id="rId2" Type="http://schemas.openxmlformats.org/officeDocument/2006/relationships/hyperlink" Target="https://nl.wikipedia.org/wiki/Technische_Universiteit_Delft" TargetMode="External"/><Relationship Id="rId1" Type="http://schemas.openxmlformats.org/officeDocument/2006/relationships/slideLayout" Target="../slideLayouts/slideLayout2.xml"/><Relationship Id="rId6" Type="http://schemas.openxmlformats.org/officeDocument/2006/relationships/hyperlink" Target="https://nl.wikipedia.org/wiki/Strand_(kust)" TargetMode="External"/><Relationship Id="rId11" Type="http://schemas.openxmlformats.org/officeDocument/2006/relationships/hyperlink" Target="https://nl.wikipedia.org/wiki/Wind_(meteorologie)" TargetMode="External"/><Relationship Id="rId5" Type="http://schemas.openxmlformats.org/officeDocument/2006/relationships/hyperlink" Target="https://nl.wikipedia.org/wiki/Theo_Jansen_(kunstenaar)#cite_note-2" TargetMode="External"/><Relationship Id="rId10" Type="http://schemas.openxmlformats.org/officeDocument/2006/relationships/hyperlink" Target="https://nl.wikipedia.org/wiki/Petfles" TargetMode="External"/><Relationship Id="rId4" Type="http://schemas.openxmlformats.org/officeDocument/2006/relationships/hyperlink" Target="https://nl.wikipedia.org/wiki/Delft" TargetMode="External"/><Relationship Id="rId9" Type="http://schemas.openxmlformats.org/officeDocument/2006/relationships/hyperlink" Target="https://nl.wikipedia.org/wiki/Plakban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5133B31-66D8-45AB-A403-248F44D81B0D}"/>
              </a:ext>
            </a:extLst>
          </p:cNvPr>
          <p:cNvSpPr>
            <a:spLocks noGrp="1"/>
          </p:cNvSpPr>
          <p:nvPr>
            <p:ph type="title"/>
          </p:nvPr>
        </p:nvSpPr>
        <p:spPr>
          <a:xfrm>
            <a:off x="838200" y="365125"/>
            <a:ext cx="10880188" cy="1325563"/>
          </a:xfrm>
        </p:spPr>
        <p:txBody>
          <a:bodyPr/>
          <a:lstStyle/>
          <a:p>
            <a:r>
              <a:rPr lang="nl-NL" dirty="0"/>
              <a:t>Theo Jansen, ‘s-Gravenhage 1948</a:t>
            </a:r>
          </a:p>
        </p:txBody>
      </p:sp>
      <p:pic>
        <p:nvPicPr>
          <p:cNvPr id="8" name="Tijdelijke aanduiding voor inhoud 7" descr="Afbeelding met persoon, buiten, hek, man&#10;&#10;Automatisch gegenereerde beschrijving">
            <a:extLst>
              <a:ext uri="{FF2B5EF4-FFF2-40B4-BE49-F238E27FC236}">
                <a16:creationId xmlns:a16="http://schemas.microsoft.com/office/drawing/2014/main" id="{B5265BBB-FA24-4C62-8C0C-FE386CEC361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690688"/>
            <a:ext cx="5647006" cy="4235254"/>
          </a:xfrm>
        </p:spPr>
      </p:pic>
      <p:sp>
        <p:nvSpPr>
          <p:cNvPr id="6" name="Tijdelijke aanduiding voor inhoud 5">
            <a:extLst>
              <a:ext uri="{FF2B5EF4-FFF2-40B4-BE49-F238E27FC236}">
                <a16:creationId xmlns:a16="http://schemas.microsoft.com/office/drawing/2014/main" id="{8F168DD2-894E-470F-A843-752AE181C9F4}"/>
              </a:ext>
            </a:extLst>
          </p:cNvPr>
          <p:cNvSpPr>
            <a:spLocks noGrp="1"/>
          </p:cNvSpPr>
          <p:nvPr>
            <p:ph sz="half" idx="2"/>
          </p:nvPr>
        </p:nvSpPr>
        <p:spPr>
          <a:xfrm>
            <a:off x="6639951" y="1690689"/>
            <a:ext cx="5303520" cy="4442826"/>
          </a:xfrm>
        </p:spPr>
        <p:txBody>
          <a:bodyPr>
            <a:noAutofit/>
          </a:bodyPr>
          <a:lstStyle/>
          <a:p>
            <a:pPr marL="0" indent="0">
              <a:buNone/>
            </a:pPr>
            <a:r>
              <a:rPr lang="nl-NL" sz="2000" dirty="0">
                <a:latin typeface="+mj-lt"/>
              </a:rPr>
              <a:t>Theo Jansen is al jaren bezig met het construeren van strandbeesten. Deze beesten zijn opgebouwd uit elektriciteitsbuis en worden voortbewogen door de wind. Op het strand verzamelen ze aan de waterlijn zand dat ze weer uitkiepen bij de duinen en zo bijdragen aan het in stand houden van de kustlijn. Inmiddels is Jansen toe aan het ontwikkelen van weer een nieuwe generatie strandbeesten. De nieuwste, waartoe </a:t>
            </a:r>
            <a:r>
              <a:rPr lang="nl-NL" sz="2000" dirty="0" err="1">
                <a:latin typeface="+mj-lt"/>
              </a:rPr>
              <a:t>Animaris</a:t>
            </a:r>
            <a:r>
              <a:rPr lang="nl-NL" sz="2000" dirty="0">
                <a:latin typeface="+mj-lt"/>
              </a:rPr>
              <a:t> </a:t>
            </a:r>
            <a:r>
              <a:rPr lang="nl-NL" sz="2000" dirty="0" err="1">
                <a:latin typeface="+mj-lt"/>
              </a:rPr>
              <a:t>Rhinoceros</a:t>
            </a:r>
            <a:r>
              <a:rPr lang="nl-NL" sz="2000" dirty="0">
                <a:latin typeface="+mj-lt"/>
              </a:rPr>
              <a:t> behoort, is opgebouwd uit houten pallets. Deze beesten moeten nog gebouwd worden en bestaan alleen als ontwerp in de computer. In een expositie worden computerprints getoond van de verschillende generaties strandbeesten. Op video is te zien hoe de beesten zich over het strand voortbewegen.</a:t>
            </a:r>
          </a:p>
        </p:txBody>
      </p:sp>
    </p:spTree>
    <p:extLst>
      <p:ext uri="{BB962C8B-B14F-4D97-AF65-F5344CB8AC3E}">
        <p14:creationId xmlns:p14="http://schemas.microsoft.com/office/powerpoint/2010/main" val="4204882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6" name="Tijdelijke aanduiding voor inhoud 5" descr="Afbeelding met lucht, buiten, transport, vaartuig&#10;&#10;Automatisch gegenereerde beschrijving">
            <a:extLst>
              <a:ext uri="{FF2B5EF4-FFF2-40B4-BE49-F238E27FC236}">
                <a16:creationId xmlns:a16="http://schemas.microsoft.com/office/drawing/2014/main" id="{527FAA30-0903-479F-BFAA-FB773B160001}"/>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643575" y="459352"/>
            <a:ext cx="8904849" cy="5939295"/>
          </a:xfrm>
        </p:spPr>
      </p:pic>
    </p:spTree>
    <p:extLst>
      <p:ext uri="{BB962C8B-B14F-4D97-AF65-F5344CB8AC3E}">
        <p14:creationId xmlns:p14="http://schemas.microsoft.com/office/powerpoint/2010/main" val="105632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1E3914-1DAE-4E8B-B3FC-BA1D8190A29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59A8DAC3-7403-406F-AB88-E84ED5F1A6C9}"/>
              </a:ext>
            </a:extLst>
          </p:cNvPr>
          <p:cNvSpPr>
            <a:spLocks noGrp="1"/>
          </p:cNvSpPr>
          <p:nvPr>
            <p:ph sz="half" idx="1"/>
          </p:nvPr>
        </p:nvSpPr>
        <p:spPr/>
        <p:txBody>
          <a:bodyPr/>
          <a:lstStyle/>
          <a:p>
            <a:endParaRPr lang="nl-NL"/>
          </a:p>
        </p:txBody>
      </p:sp>
      <p:sp>
        <p:nvSpPr>
          <p:cNvPr id="4" name="Tijdelijke aanduiding voor inhoud 3">
            <a:extLst>
              <a:ext uri="{FF2B5EF4-FFF2-40B4-BE49-F238E27FC236}">
                <a16:creationId xmlns:a16="http://schemas.microsoft.com/office/drawing/2014/main" id="{D433D31D-53AD-45D9-97D7-946C0423CFDC}"/>
              </a:ext>
            </a:extLst>
          </p:cNvPr>
          <p:cNvSpPr>
            <a:spLocks noGrp="1"/>
          </p:cNvSpPr>
          <p:nvPr>
            <p:ph sz="half" idx="2"/>
          </p:nvPr>
        </p:nvSpPr>
        <p:spPr/>
        <p:txBody>
          <a:bodyPr/>
          <a:lstStyle/>
          <a:p>
            <a:endParaRPr lang="nl-NL"/>
          </a:p>
        </p:txBody>
      </p:sp>
    </p:spTree>
    <p:extLst>
      <p:ext uri="{BB962C8B-B14F-4D97-AF65-F5344CB8AC3E}">
        <p14:creationId xmlns:p14="http://schemas.microsoft.com/office/powerpoint/2010/main" val="3220164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ACA66-42D4-4B94-9CF6-FA5F97985441}"/>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71F17497-71C0-41D4-991E-F3E696B1ECF0}"/>
              </a:ext>
            </a:extLst>
          </p:cNvPr>
          <p:cNvSpPr>
            <a:spLocks noGrp="1"/>
          </p:cNvSpPr>
          <p:nvPr>
            <p:ph sz="half" idx="1"/>
          </p:nvPr>
        </p:nvSpPr>
        <p:spPr/>
        <p:txBody>
          <a:bodyPr/>
          <a:lstStyle/>
          <a:p>
            <a:endParaRPr lang="nl-NL"/>
          </a:p>
        </p:txBody>
      </p:sp>
      <p:sp>
        <p:nvSpPr>
          <p:cNvPr id="4" name="Tijdelijke aanduiding voor inhoud 3">
            <a:extLst>
              <a:ext uri="{FF2B5EF4-FFF2-40B4-BE49-F238E27FC236}">
                <a16:creationId xmlns:a16="http://schemas.microsoft.com/office/drawing/2014/main" id="{EA79E2C9-E530-4174-B790-E725B44883A8}"/>
              </a:ext>
            </a:extLst>
          </p:cNvPr>
          <p:cNvSpPr>
            <a:spLocks noGrp="1"/>
          </p:cNvSpPr>
          <p:nvPr>
            <p:ph sz="half" idx="2"/>
          </p:nvPr>
        </p:nvSpPr>
        <p:spPr/>
        <p:txBody>
          <a:bodyPr/>
          <a:lstStyle/>
          <a:p>
            <a:endParaRPr lang="nl-NL"/>
          </a:p>
        </p:txBody>
      </p:sp>
    </p:spTree>
    <p:extLst>
      <p:ext uri="{BB962C8B-B14F-4D97-AF65-F5344CB8AC3E}">
        <p14:creationId xmlns:p14="http://schemas.microsoft.com/office/powerpoint/2010/main" val="261670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8F33F56-0452-42CE-98E7-25701DD0671C}"/>
              </a:ext>
            </a:extLst>
          </p:cNvPr>
          <p:cNvSpPr>
            <a:spLocks noGrp="1"/>
          </p:cNvSpPr>
          <p:nvPr>
            <p:ph type="title"/>
          </p:nvPr>
        </p:nvSpPr>
        <p:spPr/>
        <p:txBody>
          <a:bodyPr/>
          <a:lstStyle/>
          <a:p>
            <a:endParaRPr lang="nl-NL"/>
          </a:p>
        </p:txBody>
      </p:sp>
      <p:sp>
        <p:nvSpPr>
          <p:cNvPr id="6" name="Tijdelijke aanduiding voor inhoud 5">
            <a:extLst>
              <a:ext uri="{FF2B5EF4-FFF2-40B4-BE49-F238E27FC236}">
                <a16:creationId xmlns:a16="http://schemas.microsoft.com/office/drawing/2014/main" id="{8FE096B4-D57A-468D-9F74-130A0686C600}"/>
              </a:ext>
            </a:extLst>
          </p:cNvPr>
          <p:cNvSpPr>
            <a:spLocks noGrp="1"/>
          </p:cNvSpPr>
          <p:nvPr>
            <p:ph idx="1"/>
          </p:nvPr>
        </p:nvSpPr>
        <p:spPr/>
        <p:txBody>
          <a:bodyPr>
            <a:normAutofit fontScale="62500" lnSpcReduction="20000"/>
          </a:bodyPr>
          <a:lstStyle/>
          <a:p>
            <a:pPr marL="0" indent="0">
              <a:buNone/>
            </a:pPr>
            <a:r>
              <a:rPr lang="nl-NL" b="1" dirty="0">
                <a:latin typeface="+mj-lt"/>
              </a:rPr>
              <a:t>Loopbaan</a:t>
            </a:r>
          </a:p>
          <a:p>
            <a:pPr marL="0" indent="0">
              <a:buNone/>
            </a:pPr>
            <a:r>
              <a:rPr lang="nl-NL" dirty="0">
                <a:latin typeface="+mj-lt"/>
              </a:rPr>
              <a:t>Jansen studeerde van 1967 tot 1975 natuurkunde aan de toenmalige </a:t>
            </a:r>
            <a:r>
              <a:rPr lang="nl-NL" dirty="0">
                <a:latin typeface="+mj-lt"/>
                <a:hlinkClick r:id="rId2" tooltip="Technische Universiteit Delft"/>
              </a:rPr>
              <a:t>Technische Hogeschool Delft</a:t>
            </a:r>
            <a:r>
              <a:rPr lang="nl-NL" dirty="0">
                <a:latin typeface="+mj-lt"/>
              </a:rPr>
              <a:t>. Na het verlaten van deze opleiding besloot hij verder te gaan als kunstenaar. De eerste zeven jaar schilderde hij. In 1980 bouwde hij een </a:t>
            </a:r>
            <a:r>
              <a:rPr lang="nl-NL" dirty="0">
                <a:latin typeface="+mj-lt"/>
                <a:hlinkClick r:id="rId3" tooltip="Vliegende schotel"/>
              </a:rPr>
              <a:t>vliegende schotel</a:t>
            </a:r>
            <a:r>
              <a:rPr lang="nl-NL" dirty="0">
                <a:latin typeface="+mj-lt"/>
              </a:rPr>
              <a:t> (vijf meter doorsnede, flitsende lichten en een piepend geluid) die over </a:t>
            </a:r>
            <a:r>
              <a:rPr lang="nl-NL" dirty="0">
                <a:latin typeface="+mj-lt"/>
                <a:hlinkClick r:id="rId4" tooltip="Delft"/>
              </a:rPr>
              <a:t>Delft</a:t>
            </a:r>
            <a:r>
              <a:rPr lang="nl-NL" dirty="0">
                <a:latin typeface="+mj-lt"/>
              </a:rPr>
              <a:t> vloog en de stad in beroering bracht.</a:t>
            </a:r>
            <a:r>
              <a:rPr lang="nl-NL" baseline="30000" dirty="0">
                <a:latin typeface="+mj-lt"/>
                <a:hlinkClick r:id="rId5"/>
              </a:rPr>
              <a:t>[2]</a:t>
            </a:r>
            <a:r>
              <a:rPr lang="nl-NL" dirty="0">
                <a:latin typeface="+mj-lt"/>
              </a:rPr>
              <a:t> </a:t>
            </a:r>
          </a:p>
          <a:p>
            <a:pPr marL="0" indent="0">
              <a:buNone/>
            </a:pPr>
            <a:r>
              <a:rPr lang="nl-NL" dirty="0">
                <a:latin typeface="+mj-lt"/>
              </a:rPr>
              <a:t>De strandbeesten waarmee Jansen bekend is geworden, waren in eerste instantie bedoeld om het </a:t>
            </a:r>
            <a:r>
              <a:rPr lang="nl-NL" dirty="0">
                <a:latin typeface="+mj-lt"/>
                <a:hlinkClick r:id="rId6" tooltip="Strand (kust)"/>
              </a:rPr>
              <a:t>strand</a:t>
            </a:r>
            <a:r>
              <a:rPr lang="nl-NL" dirty="0">
                <a:latin typeface="+mj-lt"/>
              </a:rPr>
              <a:t> en </a:t>
            </a:r>
            <a:r>
              <a:rPr lang="nl-NL" dirty="0">
                <a:latin typeface="+mj-lt"/>
                <a:hlinkClick r:id="rId7" tooltip="Duin"/>
              </a:rPr>
              <a:t>duinlandschap</a:t>
            </a:r>
            <a:r>
              <a:rPr lang="nl-NL" dirty="0">
                <a:latin typeface="+mj-lt"/>
              </a:rPr>
              <a:t> te beïnvloeden. Geïnteresseerd in het mechanisme van de </a:t>
            </a:r>
            <a:r>
              <a:rPr lang="nl-NL" dirty="0">
                <a:latin typeface="+mj-lt"/>
                <a:hlinkClick r:id="rId8" tooltip="Evolutie"/>
              </a:rPr>
              <a:t>evolutie</a:t>
            </a:r>
            <a:r>
              <a:rPr lang="nl-NL" dirty="0">
                <a:latin typeface="+mj-lt"/>
              </a:rPr>
              <a:t> probeerde hij met de computer zijn ontwerpen te selecteren, zoals dieren in de evolutie worden geselecteerd. Het eerste dier dat hij zo construeerde was de </a:t>
            </a:r>
            <a:r>
              <a:rPr lang="nl-NL" i="1" dirty="0" err="1">
                <a:latin typeface="+mj-lt"/>
              </a:rPr>
              <a:t>Animaris</a:t>
            </a:r>
            <a:r>
              <a:rPr lang="nl-NL" i="1" dirty="0">
                <a:latin typeface="+mj-lt"/>
              </a:rPr>
              <a:t> vulgaris</a:t>
            </a:r>
            <a:r>
              <a:rPr lang="nl-NL" dirty="0">
                <a:latin typeface="+mj-lt"/>
              </a:rPr>
              <a:t>, het </a:t>
            </a:r>
            <a:r>
              <a:rPr lang="nl-NL" i="1" dirty="0">
                <a:latin typeface="+mj-lt"/>
              </a:rPr>
              <a:t>gewone</a:t>
            </a:r>
            <a:r>
              <a:rPr lang="nl-NL" dirty="0">
                <a:latin typeface="+mj-lt"/>
              </a:rPr>
              <a:t> (vulgaris) </a:t>
            </a:r>
            <a:r>
              <a:rPr lang="nl-NL" i="1" dirty="0">
                <a:latin typeface="+mj-lt"/>
              </a:rPr>
              <a:t>dier</a:t>
            </a:r>
            <a:r>
              <a:rPr lang="nl-NL" dirty="0">
                <a:latin typeface="+mj-lt"/>
              </a:rPr>
              <a:t> (</a:t>
            </a:r>
            <a:r>
              <a:rPr lang="nl-NL" dirty="0" err="1">
                <a:latin typeface="+mj-lt"/>
              </a:rPr>
              <a:t>animal</a:t>
            </a:r>
            <a:r>
              <a:rPr lang="nl-NL" dirty="0">
                <a:latin typeface="+mj-lt"/>
              </a:rPr>
              <a:t>) </a:t>
            </a:r>
            <a:r>
              <a:rPr lang="nl-NL" i="1" dirty="0">
                <a:latin typeface="+mj-lt"/>
              </a:rPr>
              <a:t>van de zee</a:t>
            </a:r>
            <a:r>
              <a:rPr lang="nl-NL" dirty="0">
                <a:latin typeface="+mj-lt"/>
              </a:rPr>
              <a:t> (</a:t>
            </a:r>
            <a:r>
              <a:rPr lang="nl-NL" dirty="0" err="1">
                <a:latin typeface="+mj-lt"/>
              </a:rPr>
              <a:t>maris</a:t>
            </a:r>
            <a:r>
              <a:rPr lang="nl-NL" dirty="0">
                <a:latin typeface="+mj-lt"/>
              </a:rPr>
              <a:t>). Dit van pvc-buizen en </a:t>
            </a:r>
            <a:r>
              <a:rPr lang="nl-NL" dirty="0">
                <a:latin typeface="+mj-lt"/>
                <a:hlinkClick r:id="rId9" tooltip="Plakband"/>
              </a:rPr>
              <a:t>plakband</a:t>
            </a:r>
            <a:r>
              <a:rPr lang="nl-NL" dirty="0">
                <a:latin typeface="+mj-lt"/>
              </a:rPr>
              <a:t> gemaakte strandbeest kon nog niet lopen. Gaandeweg raakte Jansen geïnteresseerd in de looptechniek waarmee de strandbeesten zich zouden kunnen verplaatsen. Omdat wielen op zand geen goede grip hebben werkt een loopbeweging beter, maar deze beweging levert een schommelend strandbeest op. Met behulp van een simulatie van evolutie kon de computer een loopmechaniek ontwerpen waarbij de loper niet schommelt en zich toch soepel over zand kan bewegen. Latere generaties strandbeesten bewogen op de wind, konden zand verplaatsen, ontwikkelden ingenieuze loopbewegingen en konden uiteindelijk op luchtdruk in </a:t>
            </a:r>
            <a:r>
              <a:rPr lang="nl-NL" dirty="0">
                <a:latin typeface="+mj-lt"/>
                <a:hlinkClick r:id="rId10" tooltip="Petfles"/>
              </a:rPr>
              <a:t>PET-flessen</a:t>
            </a:r>
            <a:r>
              <a:rPr lang="nl-NL" dirty="0">
                <a:latin typeface="+mj-lt"/>
              </a:rPr>
              <a:t> ("opgeslagen </a:t>
            </a:r>
            <a:r>
              <a:rPr lang="nl-NL" dirty="0">
                <a:latin typeface="+mj-lt"/>
                <a:hlinkClick r:id="rId11" tooltip="Wind (meteorologie)"/>
              </a:rPr>
              <a:t>wind</a:t>
            </a:r>
            <a:r>
              <a:rPr lang="nl-NL" dirty="0">
                <a:latin typeface="+mj-lt"/>
              </a:rPr>
              <a:t>") zelfstandig lopen. Voor latere strandbeesten gebruikte Jansen ook andere materialen dan pvc, zoals karton en houten planken voor de </a:t>
            </a:r>
            <a:r>
              <a:rPr lang="nl-NL" i="1" dirty="0" err="1">
                <a:latin typeface="+mj-lt"/>
              </a:rPr>
              <a:t>Animaris</a:t>
            </a:r>
            <a:r>
              <a:rPr lang="nl-NL" i="1" dirty="0">
                <a:latin typeface="+mj-lt"/>
              </a:rPr>
              <a:t> </a:t>
            </a:r>
            <a:r>
              <a:rPr lang="nl-NL" i="1" dirty="0" err="1">
                <a:latin typeface="+mj-lt"/>
              </a:rPr>
              <a:t>Spissa</a:t>
            </a:r>
            <a:r>
              <a:rPr lang="nl-NL" dirty="0">
                <a:latin typeface="+mj-lt"/>
              </a:rPr>
              <a:t>- en </a:t>
            </a:r>
            <a:r>
              <a:rPr lang="nl-NL" i="1" dirty="0" err="1">
                <a:latin typeface="+mj-lt"/>
              </a:rPr>
              <a:t>Animaris</a:t>
            </a:r>
            <a:r>
              <a:rPr lang="nl-NL" i="1" dirty="0">
                <a:latin typeface="+mj-lt"/>
              </a:rPr>
              <a:t> </a:t>
            </a:r>
            <a:r>
              <a:rPr lang="nl-NL" i="1" dirty="0" err="1">
                <a:latin typeface="+mj-lt"/>
              </a:rPr>
              <a:t>Rhinoceros</a:t>
            </a:r>
            <a:r>
              <a:rPr lang="nl-NL" dirty="0">
                <a:latin typeface="+mj-lt"/>
              </a:rPr>
              <a:t>-generatie</a:t>
            </a:r>
            <a:r>
              <a:rPr lang="nl-NL" dirty="0"/>
              <a:t>.</a:t>
            </a:r>
            <a:br>
              <a:rPr lang="nl-NL" dirty="0"/>
            </a:br>
            <a:r>
              <a:rPr lang="nl-NL" dirty="0"/>
              <a:t>Uiteindelijk wil Jansen het dier "Is" in kuddes over het strand laten lopen, waar zij hun eigen leven kunnen leiden. </a:t>
            </a:r>
          </a:p>
          <a:p>
            <a:endParaRPr lang="nl-NL" dirty="0"/>
          </a:p>
        </p:txBody>
      </p:sp>
    </p:spTree>
    <p:extLst>
      <p:ext uri="{BB962C8B-B14F-4D97-AF65-F5344CB8AC3E}">
        <p14:creationId xmlns:p14="http://schemas.microsoft.com/office/powerpoint/2010/main" val="1553902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6" name="Tijdelijke aanduiding voor inhoud 5" descr="Afbeelding met lucht, buiten, water, strand&#10;&#10;Automatisch gegenereerde beschrijving">
            <a:extLst>
              <a:ext uri="{FF2B5EF4-FFF2-40B4-BE49-F238E27FC236}">
                <a16:creationId xmlns:a16="http://schemas.microsoft.com/office/drawing/2014/main" id="{4934D087-1F19-41E9-91E8-27A6C7896944}"/>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318824" y="596118"/>
            <a:ext cx="7554351" cy="5665764"/>
          </a:xfrm>
        </p:spPr>
      </p:pic>
    </p:spTree>
    <p:extLst>
      <p:ext uri="{BB962C8B-B14F-4D97-AF65-F5344CB8AC3E}">
        <p14:creationId xmlns:p14="http://schemas.microsoft.com/office/powerpoint/2010/main" val="508219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6" name="Tijdelijke aanduiding voor inhoud 5" descr="Afbeelding met buiten, lucht, grond, hooi&#10;&#10;Automatisch gegenereerde beschrijving">
            <a:extLst>
              <a:ext uri="{FF2B5EF4-FFF2-40B4-BE49-F238E27FC236}">
                <a16:creationId xmlns:a16="http://schemas.microsoft.com/office/drawing/2014/main" id="{90D7CC4D-3AC0-4EF5-A25F-DF608894A9E2}"/>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190595" y="499946"/>
            <a:ext cx="7810809" cy="5858107"/>
          </a:xfrm>
        </p:spPr>
      </p:pic>
    </p:spTree>
    <p:extLst>
      <p:ext uri="{BB962C8B-B14F-4D97-AF65-F5344CB8AC3E}">
        <p14:creationId xmlns:p14="http://schemas.microsoft.com/office/powerpoint/2010/main" val="1813457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6" name="Tijdelijke aanduiding voor inhoud 5" descr="Afbeelding met lucht, buiten, water, strand&#10;&#10;Automatisch gegenereerde beschrijving">
            <a:extLst>
              <a:ext uri="{FF2B5EF4-FFF2-40B4-BE49-F238E27FC236}">
                <a16:creationId xmlns:a16="http://schemas.microsoft.com/office/drawing/2014/main" id="{AAFCBE15-13BA-4BA7-8C73-E4C437927009}"/>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801559" y="208169"/>
            <a:ext cx="8588881" cy="6441661"/>
          </a:xfrm>
        </p:spPr>
      </p:pic>
    </p:spTree>
    <p:extLst>
      <p:ext uri="{BB962C8B-B14F-4D97-AF65-F5344CB8AC3E}">
        <p14:creationId xmlns:p14="http://schemas.microsoft.com/office/powerpoint/2010/main" val="3585063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6" name="Tijdelijke aanduiding voor inhoud 5" descr="Afbeelding met lucht, buiten, grond, strand&#10;&#10;Automatisch gegenereerde beschrijving">
            <a:extLst>
              <a:ext uri="{FF2B5EF4-FFF2-40B4-BE49-F238E27FC236}">
                <a16:creationId xmlns:a16="http://schemas.microsoft.com/office/drawing/2014/main" id="{3D1290F9-9862-4B05-9D7B-933300670A30}"/>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691933" y="492955"/>
            <a:ext cx="8808133" cy="5872089"/>
          </a:xfrm>
        </p:spPr>
      </p:pic>
    </p:spTree>
    <p:extLst>
      <p:ext uri="{BB962C8B-B14F-4D97-AF65-F5344CB8AC3E}">
        <p14:creationId xmlns:p14="http://schemas.microsoft.com/office/powerpoint/2010/main" val="179201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6" name="Afbeelding 5" descr="Afbeelding met buiten, lucht, water&#10;&#10;Automatisch gegenereerde beschrijving">
            <a:extLst>
              <a:ext uri="{FF2B5EF4-FFF2-40B4-BE49-F238E27FC236}">
                <a16:creationId xmlns:a16="http://schemas.microsoft.com/office/drawing/2014/main" id="{DE789A1D-33E2-45E1-9E96-E0941357C9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980" y="220980"/>
            <a:ext cx="6416040" cy="6416040"/>
          </a:xfrm>
          <a:prstGeom prst="rect">
            <a:avLst/>
          </a:prstGeom>
        </p:spPr>
      </p:pic>
    </p:spTree>
    <p:extLst>
      <p:ext uri="{BB962C8B-B14F-4D97-AF65-F5344CB8AC3E}">
        <p14:creationId xmlns:p14="http://schemas.microsoft.com/office/powerpoint/2010/main" val="3444983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6" name="Tijdelijke aanduiding voor inhoud 5" descr="Afbeelding met grond, buiten, gebouw, zitten&#10;&#10;Automatisch gegenereerde beschrijving">
            <a:extLst>
              <a:ext uri="{FF2B5EF4-FFF2-40B4-BE49-F238E27FC236}">
                <a16:creationId xmlns:a16="http://schemas.microsoft.com/office/drawing/2014/main" id="{BF48BF56-1083-4882-9598-8CCDF92F725A}"/>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092683" y="426512"/>
            <a:ext cx="8006634" cy="6004975"/>
          </a:xfrm>
        </p:spPr>
      </p:pic>
    </p:spTree>
    <p:extLst>
      <p:ext uri="{BB962C8B-B14F-4D97-AF65-F5344CB8AC3E}">
        <p14:creationId xmlns:p14="http://schemas.microsoft.com/office/powerpoint/2010/main" val="4063284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6" name="Tijdelijke aanduiding voor inhoud 5" descr="Afbeelding met water, lucht, strand, buiten&#10;&#10;Automatisch gegenereerde beschrijving">
            <a:extLst>
              <a:ext uri="{FF2B5EF4-FFF2-40B4-BE49-F238E27FC236}">
                <a16:creationId xmlns:a16="http://schemas.microsoft.com/office/drawing/2014/main" id="{B58C5F89-66D7-4CCD-BCC2-8C3666F6A7B8}"/>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830535" y="467176"/>
            <a:ext cx="10530929" cy="5923648"/>
          </a:xfrm>
        </p:spPr>
      </p:pic>
    </p:spTree>
    <p:extLst>
      <p:ext uri="{BB962C8B-B14F-4D97-AF65-F5344CB8AC3E}">
        <p14:creationId xmlns:p14="http://schemas.microsoft.com/office/powerpoint/2010/main" val="192433458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82F4BC99052A4FA7A439A1726F60B9" ma:contentTypeVersion="7" ma:contentTypeDescription="Een nieuw document maken." ma:contentTypeScope="" ma:versionID="4f5779576468c4fe4a38b079046ac8f8">
  <xsd:schema xmlns:xsd="http://www.w3.org/2001/XMLSchema" xmlns:xs="http://www.w3.org/2001/XMLSchema" xmlns:p="http://schemas.microsoft.com/office/2006/metadata/properties" xmlns:ns2="1c4f1813-1efd-4eb0-9dc2-ba3f77b0cec5" xmlns:ns3="55d68076-ec5c-44f6-a0c8-d5293178a565" targetNamespace="http://schemas.microsoft.com/office/2006/metadata/properties" ma:root="true" ma:fieldsID="5f8b62a3d12df91b16d1b88739b025a8" ns2:_="" ns3:_="">
    <xsd:import namespace="1c4f1813-1efd-4eb0-9dc2-ba3f77b0cec5"/>
    <xsd:import namespace="55d68076-ec5c-44f6-a0c8-d5293178a5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4f1813-1efd-4eb0-9dc2-ba3f77b0ce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d68076-ec5c-44f6-a0c8-d5293178a565"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E7688B-A3CF-4CDE-85A0-1E5684EBC47B}"/>
</file>

<file path=customXml/itemProps2.xml><?xml version="1.0" encoding="utf-8"?>
<ds:datastoreItem xmlns:ds="http://schemas.openxmlformats.org/officeDocument/2006/customXml" ds:itemID="{3FE31ABF-8FDF-49AD-A0CD-A59720B290E2}"/>
</file>

<file path=customXml/itemProps3.xml><?xml version="1.0" encoding="utf-8"?>
<ds:datastoreItem xmlns:ds="http://schemas.openxmlformats.org/officeDocument/2006/customXml" ds:itemID="{21FE58CC-4FD9-4865-BF27-B273EC823D11}"/>
</file>

<file path=docProps/app.xml><?xml version="1.0" encoding="utf-8"?>
<Properties xmlns="http://schemas.openxmlformats.org/officeDocument/2006/extended-properties" xmlns:vt="http://schemas.openxmlformats.org/officeDocument/2006/docPropsVTypes">
  <TotalTime>18</TotalTime>
  <Words>398</Words>
  <Application>Microsoft Office PowerPoint</Application>
  <PresentationFormat>Breedbeeld</PresentationFormat>
  <Paragraphs>5</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Calibri Light</vt:lpstr>
      <vt:lpstr>Kantoorthema</vt:lpstr>
      <vt:lpstr>Theo Jansen, ‘s-Gravenhage 1948</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 Jansen, ‘s-Gravenhage 1984</dc:title>
  <dc:creator>Nol Lucassen</dc:creator>
  <cp:lastModifiedBy> </cp:lastModifiedBy>
  <cp:revision>2</cp:revision>
  <dcterms:created xsi:type="dcterms:W3CDTF">2019-05-05T10:20:36Z</dcterms:created>
  <dcterms:modified xsi:type="dcterms:W3CDTF">2019-05-05T10:39:29Z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0x0101002482F4BC99052A4FA7A439A1726F60B9</vt:lpwstr>
  </property>
</Properties>
</file>